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11" r:id="rId3"/>
    <p:sldId id="29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213" y="5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20</a:t>
            </a:fld>
            <a:endParaRPr lang="en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6</a:t>
            </a:fld>
            <a:endParaRPr lang="en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9848BD-3C4F-6EE1-D48C-AD7BD030E8FD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/>
              <a:t>We are mustrust!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1797" y="3687147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306570" y="39399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91876" y="3281307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8082800" y="2601978"/>
            <a:ext cx="3535907" cy="3535907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781029" y="3908267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MMU</a:t>
            </a: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部分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</a:t>
            </a:r>
            <a:endParaRPr lang="zh-CN"/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address_map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将虚拟地址映射到物理地址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先查找TLB,未命中则访问页表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页表项无效时,触发页面错误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更新LRU/FIFO链表和TLB</a:t>
            </a:r>
            <a:endParaRPr sz="2800"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pageFault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处理页面错误情况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根据ReplacementStrategy选择替换帧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若使用TLB,清除被替换页的TLB条目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将脏页写回磁盘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读入导致页面错误的页到替换帧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更新页表项和LRU/FIFO链表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TLB_search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在TLB中搜索虚拟地址映射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找到则更新引用位和脏位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未找到返回-1(TLB未命中)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TLB_update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将页号和帧号映射添加到TLB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优先使用空闲条目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无空闲条目时,使用LRU替换策略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被替换条目脏位为1,更新页表项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MMU部分（模拟结果）</a:t>
            </a:r>
            <a:endParaRPr lang="zh-CN"/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交叉编译与上板(bindgen方案)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22826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/>
              <a:t>用 </a:t>
            </a:r>
            <a:r>
              <a:rPr sz="2400" dirty="0" err="1"/>
              <a:t>wrapper.c</a:t>
            </a:r>
            <a:r>
              <a:rPr sz="2400" dirty="0"/>
              <a:t>  include </a:t>
            </a:r>
            <a:r>
              <a:rPr sz="2400" dirty="0" err="1"/>
              <a:t>所有头文件</a:t>
            </a:r>
            <a:r>
              <a:rPr sz="2400" dirty="0"/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/>
              <a:t>再对这一</a:t>
            </a:r>
            <a:r>
              <a:rPr sz="2400" dirty="0"/>
              <a:t> c </a:t>
            </a:r>
            <a:r>
              <a:rPr sz="2400" dirty="0" err="1"/>
              <a:t>文件进行</a:t>
            </a:r>
            <a:r>
              <a:rPr sz="2400" dirty="0"/>
              <a:t> </a:t>
            </a:r>
            <a:r>
              <a:rPr sz="2400" dirty="0" err="1"/>
              <a:t>bindgen，可以得到干净的</a:t>
            </a:r>
            <a:r>
              <a:rPr sz="2400" dirty="0"/>
              <a:t> </a:t>
            </a:r>
            <a:r>
              <a:rPr sz="2400" dirty="0" err="1"/>
              <a:t>bind.rs（不会生成调用的库函数</a:t>
            </a:r>
            <a:r>
              <a:rPr sz="2400" dirty="0"/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小组成员与分工</a:t>
            </a:r>
            <a:endParaRPr lang="zh-CN" sz="4400" b="1" dirty="0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王劲博：组员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同类项目对比</a:t>
            </a:r>
            <a:endParaRPr lang="zh-CN" sz="4400" b="1" dirty="0"/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2773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项目完成度\组名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rust完整改写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i="0" u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 bwMode="auto"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/>
          </a:p>
        </p:txBody>
      </p:sp>
      <p:sp>
        <p:nvSpPr>
          <p:cNvPr id="32" name="Title 1"/>
          <p:cNvSpPr txBox="1"/>
          <p:nvPr/>
        </p:nvSpPr>
        <p:spPr bwMode="auto"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/>
          </a:p>
        </p:txBody>
      </p:sp>
      <p:sp>
        <p:nvSpPr>
          <p:cNvPr id="33" name="Title 1"/>
          <p:cNvSpPr txBox="1"/>
          <p:nvPr/>
        </p:nvSpPr>
        <p:spPr bwMode="auto"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/>
          </a:p>
        </p:txBody>
      </p:sp>
      <p:sp>
        <p:nvSpPr>
          <p:cNvPr id="35" name="Title 1"/>
          <p:cNvSpPr txBox="1"/>
          <p:nvPr/>
        </p:nvSpPr>
        <p:spPr bwMode="auto">
          <a:xfrm>
            <a:off x="6545525" y="3187338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/>
          </a:p>
        </p:txBody>
      </p:sp>
      <p:sp>
        <p:nvSpPr>
          <p:cNvPr id="37" name="Title 1"/>
          <p:cNvSpPr txBox="1"/>
          <p:nvPr/>
        </p:nvSpPr>
        <p:spPr bwMode="auto">
          <a:xfrm>
            <a:off x="6545525" y="4702217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b="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b="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3477297" y="1248385"/>
            <a:ext cx="5750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基本方法：</a:t>
            </a:r>
            <a:endParaRPr lang="en-US" altLang="zh-CN" dirty="0"/>
          </a:p>
          <a:p>
            <a:pPr>
              <a:defRPr/>
            </a:pPr>
            <a:r>
              <a:rPr lang="zh-CN" dirty="0"/>
              <a:t>将源码的函数进行拆分为各种简单的函数或方法，然后整合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改写原则：</a:t>
            </a:r>
            <a:endParaRPr lang="en-US" altLang="zh-CN" dirty="0"/>
          </a:p>
          <a:p>
            <a:pPr>
              <a:defRPr/>
            </a:pPr>
            <a:r>
              <a:rPr lang="zh-CN" dirty="0"/>
              <a:t>保留源码中的所有函数，函数的命名相应的改为符合</a:t>
            </a:r>
            <a:r>
              <a:rPr lang="en-US" dirty="0"/>
              <a:t>Rust</a:t>
            </a:r>
            <a:r>
              <a:rPr lang="zh-CN" dirty="0"/>
              <a:t>命名规范的版本，如“</a:t>
            </a:r>
            <a:r>
              <a:rPr lang="en-US" dirty="0" err="1"/>
              <a:t>vInitialiseList</a:t>
            </a:r>
            <a:r>
              <a:rPr lang="zh-CN" dirty="0"/>
              <a:t>”改为“</a:t>
            </a:r>
            <a:r>
              <a:rPr lang="en-US" dirty="0" err="1"/>
              <a:t>initialize_list</a:t>
            </a:r>
            <a:r>
              <a:rPr lang="zh-CN" dirty="0"/>
              <a:t>”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库。编译时报错如下图。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966</Words>
  <Application>Microsoft Office PowerPoint</Application>
  <DocSecurity>0</DocSecurity>
  <PresentationFormat>宽屏</PresentationFormat>
  <Paragraphs>131</Paragraphs>
  <Slides>20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Calibri</vt:lpstr>
      <vt:lpstr>Segoe UI</vt:lpstr>
      <vt:lpstr>Segoe UI Light</vt:lpstr>
      <vt:lpstr>Office Theme</vt:lpstr>
      <vt:lpstr>oleObj</vt:lpstr>
      <vt:lpstr>think-cell Slide</vt:lpstr>
      <vt:lpstr>PowerPoint 演示文稿</vt:lpstr>
      <vt:lpstr>FreeRTOS</vt:lpstr>
      <vt:lpstr>Rust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Rust改写——适配上板</vt:lpstr>
      <vt:lpstr>MMU部分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242</cp:revision>
  <dcterms:created xsi:type="dcterms:W3CDTF">2019-08-16T12:08:31Z</dcterms:created>
  <dcterms:modified xsi:type="dcterms:W3CDTF">2024-07-05T07:39:37Z</dcterms:modified>
  <cp:category/>
  <dc:identifier/>
  <cp:contentStatus/>
  <dc:language/>
  <cp:version/>
</cp:coreProperties>
</file>